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1685F-D8C5-4B6F-87B1-08B3904A1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A80378-119F-4FBF-AA2A-0592A22FE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62C95F-C245-4A90-8B75-5CE0B03BA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0D142-63BA-4246-9632-BC151C04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098F20-9DE0-4DBC-B8EB-DF442D04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8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4DA94-404E-447C-9377-CC382B86A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A49163-DFEC-43AB-9567-BF140BC70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75693B-FE56-4E0F-93CD-70B715FD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999ECD-2034-4CCC-9B62-B526D628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B2DE3B-DEE5-41D7-9471-0D98AE21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93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9D4ABE-41E3-4067-9E2A-47E76AD39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C5556F-61C5-4C35-8FA9-5FCFE165C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72863-629B-49F0-91DD-A53A214B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94F41B-E892-49BB-9DD2-3B1DA795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C06DD0-11BB-445E-B9BF-64FED043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37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133DC-83D5-4857-A616-D1600FD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F513DD-A471-4A08-B6A0-20FA6C445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7F03EA-A9BE-45E8-BF50-E75EAF135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08FA4A-1775-47EE-AA16-A534C180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08AE2D-0847-47B1-AF32-9D8B4FD5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23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266E3-9492-4F19-A9D6-96EC6F67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FA28BE-0E2A-47E7-9935-929B0DD11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458BE8-370B-424B-A79E-E9E4E093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E1B6F5-DA47-49F7-A412-7678DAF8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F25155-D447-4EC4-8C26-3D2C34E4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79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B5304-6DD4-408B-8F9F-9A988D08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CB00AE-CF01-4B3A-A9D3-5441EDE72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11C3A5B-6151-4470-9709-E4464E61B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12077C-6D74-4448-BA3E-D10AF8D1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BB718F-03CC-4CAF-AF26-D6646E9D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8581E2-92B6-4643-B31F-C61E5A48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46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0922F-A20F-4BB6-A477-7C335EA2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F8ED085-6423-45FB-8640-2478D0D84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E49B91E-3828-4FEC-94A7-5C730E1F0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117CC7F-7433-4FB6-BCEC-0AEF8A731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F90E723-0725-4AFB-8A8A-0B9DBE492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18C2B91-D534-4EA3-B148-79E4DCA1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7BAF5B-9FB2-4896-B314-36085DFE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D5BEEF1-0F56-40B0-9E2F-9693A209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21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4C274-19AF-4463-AF92-7CA945D0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437179-3619-4CA9-A41A-1472F7A9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3F5170-FA5F-4070-9868-D7A6DB7E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30D192-72D4-4364-998E-ADCEE382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75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4ED27-C11F-4DCF-9558-70295011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FD76EB-5D0B-4E44-B574-72931AE7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03CE53-0081-4464-B452-32642A2B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23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AC1D5-CFD4-4479-9F65-490EEB4FF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0B0D54-D6AA-48D1-86BD-2877B8BA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036A93D-6051-46C1-BD04-C0BFBCC93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142880-7F95-44CE-8081-3747D213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0EC579-B198-4BFA-83AE-567B8C36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46E9CE-544F-4889-972A-09BE90F2D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35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A0375-B522-4D22-A64B-54F27F33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80891FE-DB34-49DD-BC7C-3234BA2E4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86C5072-B98A-4FE3-80BF-D1E32F18C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380557-EF9D-45D5-86F9-3118C6D91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032C6E-6126-42DC-A05F-A22915D7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9AAA79-BDE7-4818-9655-56BFC27D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9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C68168-C1E9-4D89-B9DE-428F2563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0FAD2D2-8AA6-43A5-B14C-EE63DE030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84A01E-FF0A-4EFD-B5FA-3FDB0C2F8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CA31E-7279-4EFC-8AAE-D61415623D2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4D3CC2-7C89-4BFB-8CB3-BF61820C1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83CB32-4F4C-4784-BA5B-7BE1CA044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27D6-E2BA-4ACF-9931-9E9964D46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6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ksonline.cz/30-workshop-ca-intervencni-kardiologi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C27ABB3-4240-49E1-986C-E549452BCC69}"/>
              </a:ext>
            </a:extLst>
          </p:cNvPr>
          <p:cNvSpPr/>
          <p:nvPr/>
        </p:nvSpPr>
        <p:spPr>
          <a:xfrm>
            <a:off x="158749" y="-406233"/>
            <a:ext cx="11971731" cy="774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cs-CZ" sz="1400" b="1" cap="all" dirty="0">
              <a:solidFill>
                <a:srgbClr val="3F424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sz="1400" b="1" cap="all" dirty="0">
              <a:solidFill>
                <a:srgbClr val="3F424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sz="1400" b="1" cap="all" dirty="0">
              <a:solidFill>
                <a:srgbClr val="3F424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sz="1400" b="1" cap="all" dirty="0">
              <a:solidFill>
                <a:srgbClr val="3F424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1600" b="1" cap="all" dirty="0">
              <a:solidFill>
                <a:srgbClr val="3F424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1600" b="1" cap="all" dirty="0">
              <a:solidFill>
                <a:srgbClr val="3F424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1600" b="1" cap="all" dirty="0">
              <a:solidFill>
                <a:srgbClr val="3F424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1600" b="1" dirty="0">
              <a:solidFill>
                <a:srgbClr val="3F424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1600" b="1" dirty="0">
              <a:solidFill>
                <a:srgbClr val="3F424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1600" b="1" dirty="0">
              <a:solidFill>
                <a:srgbClr val="3F424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1600" b="1" dirty="0">
                <a:solidFill>
                  <a:srgbClr val="3F424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- 8. 4. 2022</a:t>
            </a:r>
            <a:endParaRPr lang="cs-CZ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3F424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400" dirty="0">
                <a:solidFill>
                  <a:srgbClr val="3F424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cs-CZ" sz="1400" dirty="0">
                <a:solidFill>
                  <a:srgbClr val="3F424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Vážené kolegyně, vážení kolegové, </a:t>
            </a:r>
            <a:endParaRPr lang="cs-CZ" sz="1400" dirty="0">
              <a:solidFill>
                <a:srgbClr val="3F424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pověřením vedení Výboru České asociace intervenční kardiologie (ČAIK) a organizátorů odborných bloků, si Vás dovolujeme pozvat na </a:t>
            </a:r>
          </a:p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cs-C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XXXI. Workshop ČAIK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konaný ve dnech 6.4.2022 (PS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Kardio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35, sesterská sekce) 7.- 8.4.2022 (odborný program workshopu) v Ostravě v hotelu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Clarion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organizační výbor</a:t>
            </a:r>
          </a:p>
          <a:p>
            <a:pPr>
              <a:spcAft>
                <a:spcPts val="75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Doc. MUDr. Petr Kala, Ph.D., FESC, FSCAI (prezident ČAIK), Doc. MUDr. Martin Mates,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CSc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FESC (1.místopředseda ČAIK), MUDr. Marian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Branny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2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organizaci odborného programu pro </a:t>
            </a:r>
            <a:r>
              <a:rPr lang="cs-CZ" sz="1200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nelékaře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Mgr. Ludmila Klemsová Ph.D.</a:t>
            </a:r>
            <a:b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vrchní sestra Kardiovaskulárního oddělení</a:t>
            </a:r>
            <a:br>
              <a:rPr lang="cs-CZ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Fakultní nemocnice Ostrava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Kdy:       6. - 8. </a:t>
            </a:r>
            <a:r>
              <a:rPr lang="cs-CZ" sz="14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4.  2022                    </a:t>
            </a:r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Kde: </a:t>
            </a:r>
            <a:r>
              <a:rPr lang="cs-CZ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Clarion</a:t>
            </a:r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Congress</a:t>
            </a:r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Hotel Ostrava, Zkrácená 2703/84, 700 30 Ostrava, Zábřeh</a:t>
            </a:r>
            <a:b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Více informací a registrace:         </a:t>
            </a:r>
            <a:r>
              <a:rPr lang="cs-CZ" sz="14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webové stránky</a:t>
            </a:r>
            <a:r>
              <a:rPr lang="cs-CZ" sz="14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ČKS</a:t>
            </a:r>
            <a:endParaRPr lang="cs-CZ" sz="14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750"/>
              </a:spcAft>
            </a:pPr>
            <a:br>
              <a:rPr lang="cs-CZ" sz="1400" b="1" dirty="0">
                <a:solidFill>
                  <a:srgbClr val="3F424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D801DAE-15B0-4AA0-A04A-DFBC6E4380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11" b="51297"/>
          <a:stretch/>
        </p:blipFill>
        <p:spPr>
          <a:xfrm>
            <a:off x="0" y="0"/>
            <a:ext cx="12192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58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636229272591462444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636229272591462444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636229272591462444</Data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0D8AE361030F49A48152FF98275C29" ma:contentTypeVersion="4" ma:contentTypeDescription="Vytvoří nový dokument" ma:contentTypeScope="" ma:versionID="103b635fbdc37aedb102d7577e369d39">
  <xsd:schema xmlns:xsd="http://www.w3.org/2001/XMLSchema" xmlns:xs="http://www.w3.org/2001/XMLSchema" xmlns:p="http://schemas.microsoft.com/office/2006/metadata/properties" xmlns:ns2="9bb2bd61-7a3d-4a1e-8a6f-f3e9b054d455" targetNamespace="http://schemas.microsoft.com/office/2006/metadata/properties" ma:root="true" ma:fieldsID="30d9f27fb63c7d57547fc0fd791440d9" ns2:_="">
    <xsd:import namespace="9bb2bd61-7a3d-4a1e-8a6f-f3e9b054d45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2bd61-7a3d-4a1e-8a6f-f3e9b054d4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bb2bd61-7a3d-4a1e-8a6f-f3e9b054d455">5KDDXKX44PDW-42-1164</_dlc_DocId>
    <_dlc_DocIdUrl xmlns="9bb2bd61-7a3d-4a1e-8a6f-f3e9b054d455">
      <Url>http://intra.fno.cz/_layouts/DocIdRedir.aspx?ID=5KDDXKX44PDW-42-1164</Url>
      <Description>5KDDXKX44PDW-42-1164</Description>
    </_dlc_DocIdUrl>
  </documentManagement>
</p:properties>
</file>

<file path=customXml/itemProps1.xml><?xml version="1.0" encoding="utf-8"?>
<ds:datastoreItem xmlns:ds="http://schemas.openxmlformats.org/officeDocument/2006/customXml" ds:itemID="{003157B0-51B9-4F62-88BD-624FE9274C4E}"/>
</file>

<file path=customXml/itemProps2.xml><?xml version="1.0" encoding="utf-8"?>
<ds:datastoreItem xmlns:ds="http://schemas.openxmlformats.org/officeDocument/2006/customXml" ds:itemID="{C63960C5-9370-47E2-AF58-B88D1DFAFDC9}"/>
</file>

<file path=customXml/itemProps3.xml><?xml version="1.0" encoding="utf-8"?>
<ds:datastoreItem xmlns:ds="http://schemas.openxmlformats.org/officeDocument/2006/customXml" ds:itemID="{50BC9154-DD6E-4FB7-9168-4F2716E946FA}"/>
</file>

<file path=customXml/itemProps4.xml><?xml version="1.0" encoding="utf-8"?>
<ds:datastoreItem xmlns:ds="http://schemas.openxmlformats.org/officeDocument/2006/customXml" ds:itemID="{FB151573-8862-4F04-BDEB-99957D5D6190}"/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177</Words>
  <Application>Microsoft Office PowerPoint</Application>
  <PresentationFormat>Širokoúhlá obrazovka</PresentationFormat>
  <Paragraphs>23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Klemsová Ludmila, Mgr. Ph.D.</dc:creator>
  <cp:lastModifiedBy>Klemsová Ludmila, Mgr. Ph.D.</cp:lastModifiedBy>
  <cp:revision>8</cp:revision>
  <cp:lastPrinted>2022-03-02T12:26:48Z</cp:lastPrinted>
  <dcterms:created xsi:type="dcterms:W3CDTF">2022-03-01T08:32:43Z</dcterms:created>
  <dcterms:modified xsi:type="dcterms:W3CDTF">2022-03-16T07:49:51Z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0x010100D80D8AE361030F49A48152FF98275C29</vt:lpwstr>
  </property>
  <property fmtid="{D5CDD505-2E9C-101B-9397-08002B2CF9AE}" pid="3" name="_dlc_DocIdItemGuid">
    <vt:lpwstr>f457c703-ea6c-4954-b131-d2a19551b7ec</vt:lpwstr>
  </property>
</Properties>
</file>